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68" r:id="rId7"/>
    <p:sldId id="27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5"/>
  </p:normalViewPr>
  <p:slideViewPr>
    <p:cSldViewPr snapToGrid="0" snapToObjects="1">
      <p:cViewPr varScale="1">
        <p:scale>
          <a:sx n="117" d="100"/>
          <a:sy n="117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EAD4D-E416-A24A-A9A6-E1D44F1C0B4E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DC0281-CFBD-BC4D-994E-0D031851ED81}">
      <dgm:prSet phldrT="[Text]"/>
      <dgm:spPr/>
      <dgm:t>
        <a:bodyPr/>
        <a:lstStyle/>
        <a:p>
          <a:r>
            <a:rPr lang="en-US" dirty="0" smtClean="0"/>
            <a:t>Interaction</a:t>
          </a:r>
          <a:endParaRPr lang="en-US" dirty="0"/>
        </a:p>
      </dgm:t>
    </dgm:pt>
    <dgm:pt modelId="{14724039-10FF-8748-A75A-23421DCA4036}" type="parTrans" cxnId="{46F01CF0-BE81-A740-B3E7-5964D016E411}">
      <dgm:prSet/>
      <dgm:spPr/>
      <dgm:t>
        <a:bodyPr/>
        <a:lstStyle/>
        <a:p>
          <a:endParaRPr lang="en-US"/>
        </a:p>
      </dgm:t>
    </dgm:pt>
    <dgm:pt modelId="{C40A44A5-6234-9A45-8BC5-22650E2A6BC4}" type="sibTrans" cxnId="{46F01CF0-BE81-A740-B3E7-5964D016E411}">
      <dgm:prSet/>
      <dgm:spPr/>
      <dgm:t>
        <a:bodyPr/>
        <a:lstStyle/>
        <a:p>
          <a:endParaRPr lang="en-US"/>
        </a:p>
      </dgm:t>
    </dgm:pt>
    <dgm:pt modelId="{B4ECFE42-AC34-214D-881C-7433EEDE25A7}">
      <dgm:prSet phldrT="[Text]"/>
      <dgm:spPr/>
      <dgm:t>
        <a:bodyPr/>
        <a:lstStyle/>
        <a:p>
          <a:r>
            <a:rPr lang="en-US" dirty="0" smtClean="0"/>
            <a:t>Mouse</a:t>
          </a:r>
          <a:endParaRPr lang="en-US" dirty="0"/>
        </a:p>
      </dgm:t>
    </dgm:pt>
    <dgm:pt modelId="{12072392-B53D-2548-9113-609B90490B40}" type="parTrans" cxnId="{A0A52E9B-D639-BA49-BC00-D4761F8B665B}">
      <dgm:prSet/>
      <dgm:spPr/>
      <dgm:t>
        <a:bodyPr/>
        <a:lstStyle/>
        <a:p>
          <a:endParaRPr lang="en-US"/>
        </a:p>
      </dgm:t>
    </dgm:pt>
    <dgm:pt modelId="{E1362707-FE43-8542-84A7-44980887DB77}" type="sibTrans" cxnId="{A0A52E9B-D639-BA49-BC00-D4761F8B665B}">
      <dgm:prSet/>
      <dgm:spPr/>
      <dgm:t>
        <a:bodyPr/>
        <a:lstStyle/>
        <a:p>
          <a:endParaRPr lang="en-US"/>
        </a:p>
      </dgm:t>
    </dgm:pt>
    <dgm:pt modelId="{B60F24F9-29EA-FA4B-8429-15EE40C00EEC}">
      <dgm:prSet phldrT="[Text]"/>
      <dgm:spPr/>
      <dgm:t>
        <a:bodyPr/>
        <a:lstStyle/>
        <a:p>
          <a:r>
            <a:rPr lang="en-US" dirty="0" smtClean="0"/>
            <a:t>Keyboard</a:t>
          </a:r>
          <a:endParaRPr lang="en-US" dirty="0"/>
        </a:p>
      </dgm:t>
    </dgm:pt>
    <dgm:pt modelId="{BDB6A838-EB4A-914A-B202-CB627F4A7E80}" type="parTrans" cxnId="{DA75C8C3-B745-D444-B7C8-C576BFD01D9A}">
      <dgm:prSet/>
      <dgm:spPr/>
      <dgm:t>
        <a:bodyPr/>
        <a:lstStyle/>
        <a:p>
          <a:endParaRPr lang="en-US"/>
        </a:p>
      </dgm:t>
    </dgm:pt>
    <dgm:pt modelId="{FDACD501-13E2-1641-962E-D386D0ABAB43}" type="sibTrans" cxnId="{DA75C8C3-B745-D444-B7C8-C576BFD01D9A}">
      <dgm:prSet/>
      <dgm:spPr/>
      <dgm:t>
        <a:bodyPr/>
        <a:lstStyle/>
        <a:p>
          <a:endParaRPr lang="en-US"/>
        </a:p>
      </dgm:t>
    </dgm:pt>
    <dgm:pt modelId="{B543A32B-0D03-F941-931E-E877823C91D7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54B26AE8-F3BD-244A-86BF-3C1FB6FC8ADF}" type="parTrans" cxnId="{BD2A28AE-3E5B-104B-A3D8-A6538038A836}">
      <dgm:prSet/>
      <dgm:spPr/>
      <dgm:t>
        <a:bodyPr/>
        <a:lstStyle/>
        <a:p>
          <a:endParaRPr lang="en-US"/>
        </a:p>
      </dgm:t>
    </dgm:pt>
    <dgm:pt modelId="{BE5F7347-8E3B-DF48-A8F6-BF48A961666D}" type="sibTrans" cxnId="{BD2A28AE-3E5B-104B-A3D8-A6538038A836}">
      <dgm:prSet/>
      <dgm:spPr/>
      <dgm:t>
        <a:bodyPr/>
        <a:lstStyle/>
        <a:p>
          <a:endParaRPr lang="en-US"/>
        </a:p>
      </dgm:t>
    </dgm:pt>
    <dgm:pt modelId="{6091ACBA-A0AA-C042-84B8-0F71E25A74B7}">
      <dgm:prSet phldrT="[Text]"/>
      <dgm:spPr/>
      <dgm:t>
        <a:bodyPr/>
        <a:lstStyle/>
        <a:p>
          <a:r>
            <a:rPr lang="en-US" dirty="0" smtClean="0"/>
            <a:t>Position</a:t>
          </a:r>
          <a:endParaRPr lang="en-US" dirty="0"/>
        </a:p>
      </dgm:t>
    </dgm:pt>
    <dgm:pt modelId="{87066524-0724-9D44-BA9E-466B94E7FBD8}" type="parTrans" cxnId="{C53FEA90-B1FA-BB47-8FDF-975126A64E8A}">
      <dgm:prSet/>
      <dgm:spPr/>
      <dgm:t>
        <a:bodyPr/>
        <a:lstStyle/>
        <a:p>
          <a:endParaRPr lang="en-US"/>
        </a:p>
      </dgm:t>
    </dgm:pt>
    <dgm:pt modelId="{9ACCF9BC-ACBF-2A41-AB21-ECF27A085C1C}" type="sibTrans" cxnId="{C53FEA90-B1FA-BB47-8FDF-975126A64E8A}">
      <dgm:prSet/>
      <dgm:spPr/>
      <dgm:t>
        <a:bodyPr/>
        <a:lstStyle/>
        <a:p>
          <a:endParaRPr lang="en-US"/>
        </a:p>
      </dgm:t>
    </dgm:pt>
    <dgm:pt modelId="{CBF0FEB6-3D39-AF41-A2FC-F43DF55879B1}">
      <dgm:prSet phldrT="[Text]"/>
      <dgm:spPr/>
      <dgm:t>
        <a:bodyPr/>
        <a:lstStyle/>
        <a:p>
          <a:r>
            <a:rPr lang="en-US" dirty="0" smtClean="0"/>
            <a:t>Color</a:t>
          </a:r>
          <a:endParaRPr lang="en-US" dirty="0"/>
        </a:p>
      </dgm:t>
    </dgm:pt>
    <dgm:pt modelId="{5536770B-10DC-9540-AEEE-3C2B81B2616A}" type="parTrans" cxnId="{673EB159-632B-B243-B5F2-F17445F2698D}">
      <dgm:prSet/>
      <dgm:spPr/>
      <dgm:t>
        <a:bodyPr/>
        <a:lstStyle/>
        <a:p>
          <a:endParaRPr lang="en-US"/>
        </a:p>
      </dgm:t>
    </dgm:pt>
    <dgm:pt modelId="{DEF6E9B9-75D6-4D49-93F9-360119EA31C9}" type="sibTrans" cxnId="{673EB159-632B-B243-B5F2-F17445F2698D}">
      <dgm:prSet/>
      <dgm:spPr/>
      <dgm:t>
        <a:bodyPr/>
        <a:lstStyle/>
        <a:p>
          <a:endParaRPr lang="en-US"/>
        </a:p>
      </dgm:t>
    </dgm:pt>
    <dgm:pt modelId="{AC2D3B7B-714A-A146-A51C-AB2F909B4310}">
      <dgm:prSet phldrT="[Text]"/>
      <dgm:spPr/>
      <dgm:t>
        <a:bodyPr/>
        <a:lstStyle/>
        <a:p>
          <a:r>
            <a:rPr lang="en-US" dirty="0" smtClean="0"/>
            <a:t>Renderer</a:t>
          </a:r>
          <a:endParaRPr lang="en-US" dirty="0"/>
        </a:p>
      </dgm:t>
    </dgm:pt>
    <dgm:pt modelId="{902BE1CC-AA34-8D4B-B69F-39D18B4D2722}" type="parTrans" cxnId="{10CEB9A0-9E1B-A441-820C-950B5FDE1FD0}">
      <dgm:prSet/>
      <dgm:spPr/>
      <dgm:t>
        <a:bodyPr/>
        <a:lstStyle/>
        <a:p>
          <a:endParaRPr lang="en-US"/>
        </a:p>
      </dgm:t>
    </dgm:pt>
    <dgm:pt modelId="{E0FE5F95-F87E-2043-A31E-B16EC75E2F73}" type="sibTrans" cxnId="{10CEB9A0-9E1B-A441-820C-950B5FDE1FD0}">
      <dgm:prSet/>
      <dgm:spPr/>
      <dgm:t>
        <a:bodyPr/>
        <a:lstStyle/>
        <a:p>
          <a:endParaRPr lang="en-US"/>
        </a:p>
      </dgm:t>
    </dgm:pt>
    <dgm:pt modelId="{78CAB9C9-EA26-1A4E-8284-0BC1A45C7557}">
      <dgm:prSet phldrT="[Text]"/>
      <dgm:spPr/>
      <dgm:t>
        <a:bodyPr/>
        <a:lstStyle/>
        <a:p>
          <a:r>
            <a:rPr lang="en-US" dirty="0" smtClean="0"/>
            <a:t>Change Position</a:t>
          </a:r>
          <a:endParaRPr lang="en-US" dirty="0"/>
        </a:p>
      </dgm:t>
    </dgm:pt>
    <dgm:pt modelId="{987EBAC6-365E-3C47-90EC-C000F16BB27C}" type="parTrans" cxnId="{4858E2C3-C2FE-0D48-A25A-05B88E6181A3}">
      <dgm:prSet/>
      <dgm:spPr/>
      <dgm:t>
        <a:bodyPr/>
        <a:lstStyle/>
        <a:p>
          <a:endParaRPr lang="en-US"/>
        </a:p>
      </dgm:t>
    </dgm:pt>
    <dgm:pt modelId="{3B0AB57F-EB6A-7F40-8496-866E4AE96E57}" type="sibTrans" cxnId="{4858E2C3-C2FE-0D48-A25A-05B88E6181A3}">
      <dgm:prSet/>
      <dgm:spPr/>
      <dgm:t>
        <a:bodyPr/>
        <a:lstStyle/>
        <a:p>
          <a:endParaRPr lang="en-US"/>
        </a:p>
      </dgm:t>
    </dgm:pt>
    <dgm:pt modelId="{349C4AB7-142D-1A43-8E4E-0869B641330C}">
      <dgm:prSet phldrT="[Text]"/>
      <dgm:spPr/>
      <dgm:t>
        <a:bodyPr/>
        <a:lstStyle/>
        <a:p>
          <a:r>
            <a:rPr lang="en-US" dirty="0" smtClean="0"/>
            <a:t>Change color</a:t>
          </a:r>
          <a:endParaRPr lang="en-US" dirty="0"/>
        </a:p>
      </dgm:t>
    </dgm:pt>
    <dgm:pt modelId="{804DEAAD-8630-C84E-B521-2D6F9AFFB9D2}" type="parTrans" cxnId="{B98CBB51-53F8-ED49-8892-6C9AE6AB309A}">
      <dgm:prSet/>
      <dgm:spPr/>
      <dgm:t>
        <a:bodyPr/>
        <a:lstStyle/>
        <a:p>
          <a:endParaRPr lang="en-US"/>
        </a:p>
      </dgm:t>
    </dgm:pt>
    <dgm:pt modelId="{F9EB23B8-1BA8-A248-8137-0727D507AEC7}" type="sibTrans" cxnId="{B98CBB51-53F8-ED49-8892-6C9AE6AB309A}">
      <dgm:prSet/>
      <dgm:spPr/>
      <dgm:t>
        <a:bodyPr/>
        <a:lstStyle/>
        <a:p>
          <a:endParaRPr lang="en-US"/>
        </a:p>
      </dgm:t>
    </dgm:pt>
    <dgm:pt modelId="{A3D1780D-BB58-924A-8B41-673B584F30DB}">
      <dgm:prSet phldrT="[Text]"/>
      <dgm:spPr/>
      <dgm:t>
        <a:bodyPr/>
        <a:lstStyle/>
        <a:p>
          <a:r>
            <a:rPr lang="en-US" smtClean="0"/>
            <a:t>Do rendering</a:t>
          </a:r>
          <a:endParaRPr lang="en-US" dirty="0"/>
        </a:p>
      </dgm:t>
    </dgm:pt>
    <dgm:pt modelId="{2F9A26BF-42CC-7A48-89EB-02665D7B3A15}" type="parTrans" cxnId="{4315A749-33EA-224C-A440-6BDB5243BB6A}">
      <dgm:prSet/>
      <dgm:spPr/>
      <dgm:t>
        <a:bodyPr/>
        <a:lstStyle/>
        <a:p>
          <a:endParaRPr lang="en-US"/>
        </a:p>
      </dgm:t>
    </dgm:pt>
    <dgm:pt modelId="{15436BF1-5687-C84D-962F-C02C911109D9}" type="sibTrans" cxnId="{4315A749-33EA-224C-A440-6BDB5243BB6A}">
      <dgm:prSet/>
      <dgm:spPr/>
      <dgm:t>
        <a:bodyPr/>
        <a:lstStyle/>
        <a:p>
          <a:endParaRPr lang="en-US"/>
        </a:p>
      </dgm:t>
    </dgm:pt>
    <dgm:pt modelId="{A3F5409C-5679-4941-BDD5-76D5DAC50DC1}" type="pres">
      <dgm:prSet presAssocID="{51EEAD4D-E416-A24A-A9A6-E1D44F1C0B4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8EB6B4-6BBB-A140-97A6-3480637A0A01}" type="pres">
      <dgm:prSet presAssocID="{30DC0281-CFBD-BC4D-994E-0D031851ED81}" presName="composite" presStyleCnt="0"/>
      <dgm:spPr/>
    </dgm:pt>
    <dgm:pt modelId="{2C45CB6A-718F-2840-B0F3-3A497A82E5E5}" type="pres">
      <dgm:prSet presAssocID="{30DC0281-CFBD-BC4D-994E-0D031851ED81}" presName="imagSh" presStyleLbl="bgImgPlace1" presStyleIdx="0" presStyleCnt="3" custLinFactNeighborX="15803" custLinFactNeighborY="60953"/>
      <dgm:spPr/>
    </dgm:pt>
    <dgm:pt modelId="{751DADB2-133B-0449-9E6A-B64793336B98}" type="pres">
      <dgm:prSet presAssocID="{30DC0281-CFBD-BC4D-994E-0D031851ED81}" presName="txNode" presStyleLbl="node1" presStyleIdx="0" presStyleCnt="3" custLinFactNeighborY="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FF772D-B633-D848-9763-52454B706656}" type="pres">
      <dgm:prSet presAssocID="{C40A44A5-6234-9A45-8BC5-22650E2A6BC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4E9E259-47BD-4440-BEF3-A6442AAB073C}" type="pres">
      <dgm:prSet presAssocID="{C40A44A5-6234-9A45-8BC5-22650E2A6BC4}" presName="connTx" presStyleLbl="sibTrans2D1" presStyleIdx="0" presStyleCnt="2"/>
      <dgm:spPr/>
      <dgm:t>
        <a:bodyPr/>
        <a:lstStyle/>
        <a:p>
          <a:endParaRPr lang="en-US"/>
        </a:p>
      </dgm:t>
    </dgm:pt>
    <dgm:pt modelId="{49DF6D22-718A-7940-898F-44839874828F}" type="pres">
      <dgm:prSet presAssocID="{B543A32B-0D03-F941-931E-E877823C91D7}" presName="composite" presStyleCnt="0"/>
      <dgm:spPr/>
    </dgm:pt>
    <dgm:pt modelId="{1C6C8735-31C9-B142-96D1-BAD231C96C2E}" type="pres">
      <dgm:prSet presAssocID="{B543A32B-0D03-F941-931E-E877823C91D7}" presName="imagSh" presStyleLbl="bgImgPlace1" presStyleIdx="1" presStyleCnt="3" custLinFactNeighborX="15351" custLinFactNeighborY="59147"/>
      <dgm:spPr/>
    </dgm:pt>
    <dgm:pt modelId="{439FA501-3467-6B48-8722-8CA20FF0D615}" type="pres">
      <dgm:prSet presAssocID="{B543A32B-0D03-F941-931E-E877823C91D7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DAAB10-20DC-F545-8BEC-2035D783AC62}" type="pres">
      <dgm:prSet presAssocID="{BE5F7347-8E3B-DF48-A8F6-BF48A961666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74EE5E7-BC79-6A4B-9F4B-12B9BA453FE2}" type="pres">
      <dgm:prSet presAssocID="{BE5F7347-8E3B-DF48-A8F6-BF48A961666D}" presName="connTx" presStyleLbl="sibTrans2D1" presStyleIdx="1" presStyleCnt="2"/>
      <dgm:spPr/>
      <dgm:t>
        <a:bodyPr/>
        <a:lstStyle/>
        <a:p>
          <a:endParaRPr lang="en-US"/>
        </a:p>
      </dgm:t>
    </dgm:pt>
    <dgm:pt modelId="{1E3BCAE1-AD1C-2D47-9D8D-10BCC6B7DBA8}" type="pres">
      <dgm:prSet presAssocID="{AC2D3B7B-714A-A146-A51C-AB2F909B4310}" presName="composite" presStyleCnt="0"/>
      <dgm:spPr/>
    </dgm:pt>
    <dgm:pt modelId="{415E2C57-A470-4948-AC51-ED4319807861}" type="pres">
      <dgm:prSet presAssocID="{AC2D3B7B-714A-A146-A51C-AB2F909B4310}" presName="imagSh" presStyleLbl="bgImgPlace1" presStyleIdx="2" presStyleCnt="3" custLinFactNeighborX="6773" custLinFactNeighborY="60953"/>
      <dgm:spPr/>
    </dgm:pt>
    <dgm:pt modelId="{53C8FE66-4F3E-964C-A0B0-B34D9980AD98}" type="pres">
      <dgm:prSet presAssocID="{AC2D3B7B-714A-A146-A51C-AB2F909B4310}" presName="txNode" presStyleLbl="node1" presStyleIdx="2" presStyleCnt="3" custScaleX="1195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365759-B578-7B4E-9977-BEAB5F7A0B5F}" type="presOf" srcId="{A3D1780D-BB58-924A-8B41-673B584F30DB}" destId="{53C8FE66-4F3E-964C-A0B0-B34D9980AD98}" srcOrd="0" destOrd="3" presId="urn:microsoft.com/office/officeart/2005/8/layout/hProcess10"/>
    <dgm:cxn modelId="{A0A52E9B-D639-BA49-BC00-D4761F8B665B}" srcId="{30DC0281-CFBD-BC4D-994E-0D031851ED81}" destId="{B4ECFE42-AC34-214D-881C-7433EEDE25A7}" srcOrd="0" destOrd="0" parTransId="{12072392-B53D-2548-9113-609B90490B40}" sibTransId="{E1362707-FE43-8542-84A7-44980887DB77}"/>
    <dgm:cxn modelId="{8424D9BF-D671-D84D-890A-EA9AB7BDB6CD}" type="presOf" srcId="{78CAB9C9-EA26-1A4E-8284-0BC1A45C7557}" destId="{53C8FE66-4F3E-964C-A0B0-B34D9980AD98}" srcOrd="0" destOrd="1" presId="urn:microsoft.com/office/officeart/2005/8/layout/hProcess10"/>
    <dgm:cxn modelId="{10CEB9A0-9E1B-A441-820C-950B5FDE1FD0}" srcId="{51EEAD4D-E416-A24A-A9A6-E1D44F1C0B4E}" destId="{AC2D3B7B-714A-A146-A51C-AB2F909B4310}" srcOrd="2" destOrd="0" parTransId="{902BE1CC-AA34-8D4B-B69F-39D18B4D2722}" sibTransId="{E0FE5F95-F87E-2043-A31E-B16EC75E2F73}"/>
    <dgm:cxn modelId="{A75E6F79-61A4-5F4A-BE6E-E2D57595FD28}" type="presOf" srcId="{6091ACBA-A0AA-C042-84B8-0F71E25A74B7}" destId="{439FA501-3467-6B48-8722-8CA20FF0D615}" srcOrd="0" destOrd="1" presId="urn:microsoft.com/office/officeart/2005/8/layout/hProcess10"/>
    <dgm:cxn modelId="{6B295946-6B64-F741-A7D7-8FFF74266217}" type="presOf" srcId="{B60F24F9-29EA-FA4B-8429-15EE40C00EEC}" destId="{751DADB2-133B-0449-9E6A-B64793336B98}" srcOrd="0" destOrd="2" presId="urn:microsoft.com/office/officeart/2005/8/layout/hProcess10"/>
    <dgm:cxn modelId="{C480EA4F-36BA-4348-8FCF-46AD3CE69922}" type="presOf" srcId="{BE5F7347-8E3B-DF48-A8F6-BF48A961666D}" destId="{A7DAAB10-20DC-F545-8BEC-2035D783AC62}" srcOrd="0" destOrd="0" presId="urn:microsoft.com/office/officeart/2005/8/layout/hProcess10"/>
    <dgm:cxn modelId="{814E4EF8-93FF-4A4A-98C5-9A5C9D72569C}" type="presOf" srcId="{51EEAD4D-E416-A24A-A9A6-E1D44F1C0B4E}" destId="{A3F5409C-5679-4941-BDD5-76D5DAC50DC1}" srcOrd="0" destOrd="0" presId="urn:microsoft.com/office/officeart/2005/8/layout/hProcess10"/>
    <dgm:cxn modelId="{4315A749-33EA-224C-A440-6BDB5243BB6A}" srcId="{AC2D3B7B-714A-A146-A51C-AB2F909B4310}" destId="{A3D1780D-BB58-924A-8B41-673B584F30DB}" srcOrd="2" destOrd="0" parTransId="{2F9A26BF-42CC-7A48-89EB-02665D7B3A15}" sibTransId="{15436BF1-5687-C84D-962F-C02C911109D9}"/>
    <dgm:cxn modelId="{7426EC6A-75C1-0D4C-A009-256CBB9588EC}" type="presOf" srcId="{30DC0281-CFBD-BC4D-994E-0D031851ED81}" destId="{751DADB2-133B-0449-9E6A-B64793336B98}" srcOrd="0" destOrd="0" presId="urn:microsoft.com/office/officeart/2005/8/layout/hProcess10"/>
    <dgm:cxn modelId="{673EB159-632B-B243-B5F2-F17445F2698D}" srcId="{B543A32B-0D03-F941-931E-E877823C91D7}" destId="{CBF0FEB6-3D39-AF41-A2FC-F43DF55879B1}" srcOrd="1" destOrd="0" parTransId="{5536770B-10DC-9540-AEEE-3C2B81B2616A}" sibTransId="{DEF6E9B9-75D6-4D49-93F9-360119EA31C9}"/>
    <dgm:cxn modelId="{DA75C8C3-B745-D444-B7C8-C576BFD01D9A}" srcId="{30DC0281-CFBD-BC4D-994E-0D031851ED81}" destId="{B60F24F9-29EA-FA4B-8429-15EE40C00EEC}" srcOrd="1" destOrd="0" parTransId="{BDB6A838-EB4A-914A-B202-CB627F4A7E80}" sibTransId="{FDACD501-13E2-1641-962E-D386D0ABAB43}"/>
    <dgm:cxn modelId="{46F01CF0-BE81-A740-B3E7-5964D016E411}" srcId="{51EEAD4D-E416-A24A-A9A6-E1D44F1C0B4E}" destId="{30DC0281-CFBD-BC4D-994E-0D031851ED81}" srcOrd="0" destOrd="0" parTransId="{14724039-10FF-8748-A75A-23421DCA4036}" sibTransId="{C40A44A5-6234-9A45-8BC5-22650E2A6BC4}"/>
    <dgm:cxn modelId="{1280F76D-D3C6-0E40-8CC7-12B00E6D8590}" type="presOf" srcId="{349C4AB7-142D-1A43-8E4E-0869B641330C}" destId="{53C8FE66-4F3E-964C-A0B0-B34D9980AD98}" srcOrd="0" destOrd="2" presId="urn:microsoft.com/office/officeart/2005/8/layout/hProcess10"/>
    <dgm:cxn modelId="{FFD9B131-A6FC-4745-924C-9E550CA06261}" type="presOf" srcId="{C40A44A5-6234-9A45-8BC5-22650E2A6BC4}" destId="{04E9E259-47BD-4440-BEF3-A6442AAB073C}" srcOrd="1" destOrd="0" presId="urn:microsoft.com/office/officeart/2005/8/layout/hProcess10"/>
    <dgm:cxn modelId="{C53FEA90-B1FA-BB47-8FDF-975126A64E8A}" srcId="{B543A32B-0D03-F941-931E-E877823C91D7}" destId="{6091ACBA-A0AA-C042-84B8-0F71E25A74B7}" srcOrd="0" destOrd="0" parTransId="{87066524-0724-9D44-BA9E-466B94E7FBD8}" sibTransId="{9ACCF9BC-ACBF-2A41-AB21-ECF27A085C1C}"/>
    <dgm:cxn modelId="{E2B3CFA1-FCA3-C347-9C28-F5CEC6B43D26}" type="presOf" srcId="{BE5F7347-8E3B-DF48-A8F6-BF48A961666D}" destId="{374EE5E7-BC79-6A4B-9F4B-12B9BA453FE2}" srcOrd="1" destOrd="0" presId="urn:microsoft.com/office/officeart/2005/8/layout/hProcess10"/>
    <dgm:cxn modelId="{B98CBB51-53F8-ED49-8892-6C9AE6AB309A}" srcId="{AC2D3B7B-714A-A146-A51C-AB2F909B4310}" destId="{349C4AB7-142D-1A43-8E4E-0869B641330C}" srcOrd="1" destOrd="0" parTransId="{804DEAAD-8630-C84E-B521-2D6F9AFFB9D2}" sibTransId="{F9EB23B8-1BA8-A248-8137-0727D507AEC7}"/>
    <dgm:cxn modelId="{DD14E87A-2C98-EE40-BD7D-712154025BEC}" type="presOf" srcId="{B4ECFE42-AC34-214D-881C-7433EEDE25A7}" destId="{751DADB2-133B-0449-9E6A-B64793336B98}" srcOrd="0" destOrd="1" presId="urn:microsoft.com/office/officeart/2005/8/layout/hProcess10"/>
    <dgm:cxn modelId="{4858E2C3-C2FE-0D48-A25A-05B88E6181A3}" srcId="{AC2D3B7B-714A-A146-A51C-AB2F909B4310}" destId="{78CAB9C9-EA26-1A4E-8284-0BC1A45C7557}" srcOrd="0" destOrd="0" parTransId="{987EBAC6-365E-3C47-90EC-C000F16BB27C}" sibTransId="{3B0AB57F-EB6A-7F40-8496-866E4AE96E57}"/>
    <dgm:cxn modelId="{A9F68F82-7C8A-824E-9F64-E5004876304F}" type="presOf" srcId="{CBF0FEB6-3D39-AF41-A2FC-F43DF55879B1}" destId="{439FA501-3467-6B48-8722-8CA20FF0D615}" srcOrd="0" destOrd="2" presId="urn:microsoft.com/office/officeart/2005/8/layout/hProcess10"/>
    <dgm:cxn modelId="{6A1C5D0B-888B-B543-B593-F51C6E94F3C0}" type="presOf" srcId="{B543A32B-0D03-F941-931E-E877823C91D7}" destId="{439FA501-3467-6B48-8722-8CA20FF0D615}" srcOrd="0" destOrd="0" presId="urn:microsoft.com/office/officeart/2005/8/layout/hProcess10"/>
    <dgm:cxn modelId="{12AE2624-8919-5349-91E7-F6FAB55FDD34}" type="presOf" srcId="{AC2D3B7B-714A-A146-A51C-AB2F909B4310}" destId="{53C8FE66-4F3E-964C-A0B0-B34D9980AD98}" srcOrd="0" destOrd="0" presId="urn:microsoft.com/office/officeart/2005/8/layout/hProcess10"/>
    <dgm:cxn modelId="{BD2A28AE-3E5B-104B-A3D8-A6538038A836}" srcId="{51EEAD4D-E416-A24A-A9A6-E1D44F1C0B4E}" destId="{B543A32B-0D03-F941-931E-E877823C91D7}" srcOrd="1" destOrd="0" parTransId="{54B26AE8-F3BD-244A-86BF-3C1FB6FC8ADF}" sibTransId="{BE5F7347-8E3B-DF48-A8F6-BF48A961666D}"/>
    <dgm:cxn modelId="{F2629019-E04A-7A43-9EAF-05A1BDF77063}" type="presOf" srcId="{C40A44A5-6234-9A45-8BC5-22650E2A6BC4}" destId="{2DFF772D-B633-D848-9763-52454B706656}" srcOrd="0" destOrd="0" presId="urn:microsoft.com/office/officeart/2005/8/layout/hProcess10"/>
    <dgm:cxn modelId="{5BA4108B-4AC8-B64A-A6AC-EDA7BE533666}" type="presParOf" srcId="{A3F5409C-5679-4941-BDD5-76D5DAC50DC1}" destId="{568EB6B4-6BBB-A140-97A6-3480637A0A01}" srcOrd="0" destOrd="0" presId="urn:microsoft.com/office/officeart/2005/8/layout/hProcess10"/>
    <dgm:cxn modelId="{9BFEC0C2-E863-E74F-AB7C-34212207E9D5}" type="presParOf" srcId="{568EB6B4-6BBB-A140-97A6-3480637A0A01}" destId="{2C45CB6A-718F-2840-B0F3-3A497A82E5E5}" srcOrd="0" destOrd="0" presId="urn:microsoft.com/office/officeart/2005/8/layout/hProcess10"/>
    <dgm:cxn modelId="{13025A71-8CE3-BE47-AF2D-42612988A3D4}" type="presParOf" srcId="{568EB6B4-6BBB-A140-97A6-3480637A0A01}" destId="{751DADB2-133B-0449-9E6A-B64793336B98}" srcOrd="1" destOrd="0" presId="urn:microsoft.com/office/officeart/2005/8/layout/hProcess10"/>
    <dgm:cxn modelId="{D6534C16-C734-5845-96C3-35A2AC8293F7}" type="presParOf" srcId="{A3F5409C-5679-4941-BDD5-76D5DAC50DC1}" destId="{2DFF772D-B633-D848-9763-52454B706656}" srcOrd="1" destOrd="0" presId="urn:microsoft.com/office/officeart/2005/8/layout/hProcess10"/>
    <dgm:cxn modelId="{B01A62CD-86E1-FA41-B88D-60189C08FF1B}" type="presParOf" srcId="{2DFF772D-B633-D848-9763-52454B706656}" destId="{04E9E259-47BD-4440-BEF3-A6442AAB073C}" srcOrd="0" destOrd="0" presId="urn:microsoft.com/office/officeart/2005/8/layout/hProcess10"/>
    <dgm:cxn modelId="{0CE8E418-09DF-5349-987A-2F7EDE63E96F}" type="presParOf" srcId="{A3F5409C-5679-4941-BDD5-76D5DAC50DC1}" destId="{49DF6D22-718A-7940-898F-44839874828F}" srcOrd="2" destOrd="0" presId="urn:microsoft.com/office/officeart/2005/8/layout/hProcess10"/>
    <dgm:cxn modelId="{8105F772-4D5F-C04A-B117-D002AAFCF8C6}" type="presParOf" srcId="{49DF6D22-718A-7940-898F-44839874828F}" destId="{1C6C8735-31C9-B142-96D1-BAD231C96C2E}" srcOrd="0" destOrd="0" presId="urn:microsoft.com/office/officeart/2005/8/layout/hProcess10"/>
    <dgm:cxn modelId="{5EA82E7E-C476-3343-B4EB-4C561500535F}" type="presParOf" srcId="{49DF6D22-718A-7940-898F-44839874828F}" destId="{439FA501-3467-6B48-8722-8CA20FF0D615}" srcOrd="1" destOrd="0" presId="urn:microsoft.com/office/officeart/2005/8/layout/hProcess10"/>
    <dgm:cxn modelId="{454909E8-03DF-E44A-8302-59B3B3429903}" type="presParOf" srcId="{A3F5409C-5679-4941-BDD5-76D5DAC50DC1}" destId="{A7DAAB10-20DC-F545-8BEC-2035D783AC62}" srcOrd="3" destOrd="0" presId="urn:microsoft.com/office/officeart/2005/8/layout/hProcess10"/>
    <dgm:cxn modelId="{DB0FD4AE-5F7A-A748-93D7-83F2CA515DCE}" type="presParOf" srcId="{A7DAAB10-20DC-F545-8BEC-2035D783AC62}" destId="{374EE5E7-BC79-6A4B-9F4B-12B9BA453FE2}" srcOrd="0" destOrd="0" presId="urn:microsoft.com/office/officeart/2005/8/layout/hProcess10"/>
    <dgm:cxn modelId="{1FF4BADE-E4B8-8D44-8E8F-F042B7BDCA94}" type="presParOf" srcId="{A3F5409C-5679-4941-BDD5-76D5DAC50DC1}" destId="{1E3BCAE1-AD1C-2D47-9D8D-10BCC6B7DBA8}" srcOrd="4" destOrd="0" presId="urn:microsoft.com/office/officeart/2005/8/layout/hProcess10"/>
    <dgm:cxn modelId="{032E83F9-498D-394D-87A6-33DB6775A33F}" type="presParOf" srcId="{1E3BCAE1-AD1C-2D47-9D8D-10BCC6B7DBA8}" destId="{415E2C57-A470-4948-AC51-ED4319807861}" srcOrd="0" destOrd="0" presId="urn:microsoft.com/office/officeart/2005/8/layout/hProcess10"/>
    <dgm:cxn modelId="{830DFF78-7A0E-C646-8773-3B47D1AE59AD}" type="presParOf" srcId="{1E3BCAE1-AD1C-2D47-9D8D-10BCC6B7DBA8}" destId="{53C8FE66-4F3E-964C-A0B0-B34D9980AD98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5CB6A-718F-2840-B0F3-3A497A82E5E5}">
      <dsp:nvSpPr>
        <dsp:cNvPr id="0" name=""/>
        <dsp:cNvSpPr/>
      </dsp:nvSpPr>
      <dsp:spPr>
        <a:xfrm>
          <a:off x="381613" y="1550780"/>
          <a:ext cx="2410988" cy="2410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1DADB2-133B-0449-9E6A-B64793336B98}">
      <dsp:nvSpPr>
        <dsp:cNvPr id="0" name=""/>
        <dsp:cNvSpPr/>
      </dsp:nvSpPr>
      <dsp:spPr>
        <a:xfrm>
          <a:off x="393091" y="1549575"/>
          <a:ext cx="2410988" cy="24109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Interaction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smtClean="0"/>
            <a:t>Mouse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smtClean="0"/>
            <a:t>Keyboard</a:t>
          </a:r>
          <a:endParaRPr lang="en-US" sz="2700" kern="1200" dirty="0"/>
        </a:p>
      </dsp:txBody>
      <dsp:txXfrm>
        <a:off x="463706" y="1620190"/>
        <a:ext cx="2269758" cy="2269758"/>
      </dsp:txXfrm>
    </dsp:sp>
    <dsp:sp modelId="{2DFF772D-B633-D848-9763-52454B706656}">
      <dsp:nvSpPr>
        <dsp:cNvPr id="0" name=""/>
        <dsp:cNvSpPr/>
      </dsp:nvSpPr>
      <dsp:spPr>
        <a:xfrm rot="21559838">
          <a:off x="3253181" y="2444456"/>
          <a:ext cx="460626" cy="5793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253186" y="2561128"/>
        <a:ext cx="322438" cy="347596"/>
      </dsp:txXfrm>
    </dsp:sp>
    <dsp:sp modelId="{1C6C8735-31C9-B142-96D1-BAD231C96C2E}">
      <dsp:nvSpPr>
        <dsp:cNvPr id="0" name=""/>
        <dsp:cNvSpPr/>
      </dsp:nvSpPr>
      <dsp:spPr>
        <a:xfrm>
          <a:off x="4108589" y="1507238"/>
          <a:ext cx="2410988" cy="2410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9FA501-3467-6B48-8722-8CA20FF0D615}">
      <dsp:nvSpPr>
        <dsp:cNvPr id="0" name=""/>
        <dsp:cNvSpPr/>
      </dsp:nvSpPr>
      <dsp:spPr>
        <a:xfrm>
          <a:off x="4130964" y="1527804"/>
          <a:ext cx="2410988" cy="24109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Data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smtClean="0"/>
            <a:t>Position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smtClean="0"/>
            <a:t>Color</a:t>
          </a:r>
          <a:endParaRPr lang="en-US" sz="2700" kern="1200" dirty="0"/>
        </a:p>
      </dsp:txBody>
      <dsp:txXfrm>
        <a:off x="4201579" y="1598419"/>
        <a:ext cx="2269758" cy="2269758"/>
      </dsp:txXfrm>
    </dsp:sp>
    <dsp:sp modelId="{A7DAAB10-20DC-F545-8BEC-2035D783AC62}">
      <dsp:nvSpPr>
        <dsp:cNvPr id="0" name=""/>
        <dsp:cNvSpPr/>
      </dsp:nvSpPr>
      <dsp:spPr>
        <a:xfrm rot="42390">
          <a:off x="6911587" y="2445185"/>
          <a:ext cx="392054" cy="5793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6911591" y="2560325"/>
        <a:ext cx="274438" cy="347596"/>
      </dsp:txXfrm>
    </dsp:sp>
    <dsp:sp modelId="{415E2C57-A470-4948-AC51-ED4319807861}">
      <dsp:nvSpPr>
        <dsp:cNvPr id="0" name=""/>
        <dsp:cNvSpPr/>
      </dsp:nvSpPr>
      <dsp:spPr>
        <a:xfrm>
          <a:off x="7639648" y="1550780"/>
          <a:ext cx="2410988" cy="2410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C8FE66-4F3E-964C-A0B0-B34D9980AD98}">
      <dsp:nvSpPr>
        <dsp:cNvPr id="0" name=""/>
        <dsp:cNvSpPr/>
      </dsp:nvSpPr>
      <dsp:spPr>
        <a:xfrm>
          <a:off x="7633670" y="1527804"/>
          <a:ext cx="2881324" cy="24109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Renderer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smtClean="0"/>
            <a:t>Change Position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smtClean="0"/>
            <a:t>Change color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smtClean="0"/>
            <a:t>Do rendering</a:t>
          </a:r>
          <a:endParaRPr lang="en-US" sz="2700" kern="1200" dirty="0"/>
        </a:p>
      </dsp:txBody>
      <dsp:txXfrm>
        <a:off x="7704285" y="1598419"/>
        <a:ext cx="2740094" cy="2269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1AA57-E2FD-704E-9188-E38BFEA78EC8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35BD8-D65F-3B4C-A379-4660C09BA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94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1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4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2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6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5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5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3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5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4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BC1BA-B23A-2E4B-8888-7D7497442B9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2D11C-93AD-E54A-9E13-366391DB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6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xijs.com/" TargetMode="External"/><Relationship Id="rId4" Type="http://schemas.openxmlformats.org/officeDocument/2006/relationships/hyperlink" Target="https://threejs.org/" TargetMode="External"/><Relationship Id="rId5" Type="http://schemas.openxmlformats.org/officeDocument/2006/relationships/hyperlink" Target="http://lufylegend.com/lufylegen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gret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.com.cn/tags/html_ref_canvas.as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5427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HTML5 Game &amp; Animation </a:t>
            </a:r>
            <a:r>
              <a:rPr lang="en-US" dirty="0"/>
              <a:t>D</a:t>
            </a:r>
            <a:r>
              <a:rPr lang="en-US" dirty="0" smtClean="0"/>
              <a:t>evelopment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42305"/>
          </a:xfrm>
        </p:spPr>
        <p:txBody>
          <a:bodyPr/>
          <a:lstStyle/>
          <a:p>
            <a:r>
              <a:rPr lang="en-US" dirty="0" smtClean="0"/>
              <a:t>Chapter 1 </a:t>
            </a:r>
            <a:r>
              <a:rPr lang="mr-IN" dirty="0" smtClean="0"/>
              <a:t>–</a:t>
            </a:r>
            <a:r>
              <a:rPr lang="en-US" dirty="0" smtClean="0"/>
              <a:t> Hello, HTML5 Canvas</a:t>
            </a:r>
          </a:p>
          <a:p>
            <a:endParaRPr lang="en-US" dirty="0"/>
          </a:p>
          <a:p>
            <a:r>
              <a:rPr lang="en-US" dirty="0" smtClean="0"/>
              <a:t>by </a:t>
            </a:r>
            <a:r>
              <a:rPr lang="en-US" dirty="0" err="1" smtClean="0"/>
              <a:t>Yuehao</a:t>
            </a:r>
            <a:r>
              <a:rPr lang="en-US" dirty="0" smtClean="0"/>
              <a:t> Wang</a:t>
            </a:r>
          </a:p>
          <a:p>
            <a:endParaRPr lang="en-US" dirty="0"/>
          </a:p>
          <a:p>
            <a:r>
              <a:rPr lang="en-US" altLang="zh-CN" dirty="0" err="1" smtClean="0"/>
              <a:t>GeekPie</a:t>
            </a:r>
            <a:r>
              <a:rPr lang="en-US" altLang="zh-CN" dirty="0" smtClean="0"/>
              <a:t>_@</a:t>
            </a:r>
            <a:r>
              <a:rPr lang="en-US" altLang="zh-CN" dirty="0" err="1" smtClean="0"/>
              <a:t>ShanghaiTech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Showcase </a:t>
            </a:r>
            <a:r>
              <a:rPr lang="mr-IN" altLang="zh-CN"/>
              <a:t>–</a:t>
            </a:r>
            <a:r>
              <a:rPr lang="en-US" smtClean="0"/>
              <a:t> </a:t>
            </a:r>
            <a:r>
              <a:rPr lang="en-US" dirty="0" smtClean="0"/>
              <a:t>2. Ink Spill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543" y="1858282"/>
            <a:ext cx="2447627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8282"/>
            <a:ext cx="2447627" cy="4351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943" y="3494314"/>
            <a:ext cx="2246086" cy="22460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815943" y="2401278"/>
            <a:ext cx="22598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Scan </a:t>
            </a:r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67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Excellent HTML5 game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Egret </a:t>
            </a:r>
            <a:r>
              <a:rPr lang="en-US" dirty="0" smtClean="0">
                <a:hlinkClick r:id="rId2"/>
              </a:rPr>
              <a:t>https://egret.com/</a:t>
            </a:r>
            <a:endParaRPr lang="en-US" dirty="0" smtClean="0"/>
          </a:p>
          <a:p>
            <a:r>
              <a:rPr lang="en-US" dirty="0" err="1" smtClean="0"/>
              <a:t>PixiJS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http://www.pixijs.com/</a:t>
            </a:r>
            <a:endParaRPr lang="en-US" dirty="0" smtClean="0"/>
          </a:p>
          <a:p>
            <a:r>
              <a:rPr lang="en-US" dirty="0" err="1" smtClean="0"/>
              <a:t>ThreeJs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https://threejs.org/</a:t>
            </a:r>
            <a:endParaRPr lang="en-US" dirty="0" smtClean="0"/>
          </a:p>
          <a:p>
            <a:r>
              <a:rPr lang="en-US" dirty="0" err="1" smtClean="0"/>
              <a:t>lufylegend.js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http://lufylegend.com/lufylegend</a:t>
            </a:r>
            <a:endParaRPr lang="en-US" dirty="0" smtClean="0"/>
          </a:p>
          <a:p>
            <a:r>
              <a:rPr lang="en-US" dirty="0" err="1" smtClean="0"/>
              <a:t>CreateJs</a:t>
            </a:r>
            <a:r>
              <a:rPr lang="en-US" dirty="0" smtClean="0"/>
              <a:t>, Cocos2d-Js ...</a:t>
            </a:r>
          </a:p>
          <a:p>
            <a:endParaRPr lang="en-US" dirty="0" smtClean="0"/>
          </a:p>
          <a:p>
            <a:r>
              <a:rPr lang="en-US" dirty="0" smtClean="0"/>
              <a:t>However, we won’t use any game frameworks in this series of courses but to create our own simple game framework in the next class.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7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543801" y="3683592"/>
            <a:ext cx="2166257" cy="157194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962401" y="2924390"/>
            <a:ext cx="2231571" cy="141514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66800" y="4180114"/>
            <a:ext cx="2035629" cy="15022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a game?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/>
          <a:lstStyle/>
          <a:p>
            <a:r>
              <a:rPr lang="en-US" dirty="0" smtClean="0"/>
              <a:t>Generally speaking, a game consists of three parts below: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3757" y="4469563"/>
            <a:ext cx="1741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Display: shapes, images, models, UI, CG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71257" y="3308795"/>
            <a:ext cx="212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Interaction: mouse, input, keyboard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81259" y="4284896"/>
            <a:ext cx="149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Bgm</a:t>
            </a:r>
            <a:r>
              <a:rPr lang="en-US" dirty="0"/>
              <a:t> </a:t>
            </a:r>
            <a:r>
              <a:rPr lang="en-US" dirty="0" smtClean="0"/>
              <a:t>and eff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02429" y="3955126"/>
            <a:ext cx="859972" cy="4503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>
            <a:off x="6193972" y="3831771"/>
            <a:ext cx="1349829" cy="637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0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511630" y="671739"/>
          <a:ext cx="10515600" cy="4020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388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animation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game needs a main loop where renderer clears canvas and repaints every element with new data.</a:t>
            </a:r>
          </a:p>
          <a:p>
            <a:r>
              <a:rPr lang="en-US" smtClean="0"/>
              <a:t>Open </a:t>
            </a:r>
            <a:r>
              <a:rPr lang="en-US" smtClean="0"/>
              <a:t>‘demo/</a:t>
            </a:r>
            <a:r>
              <a:rPr lang="en-US" dirty="0" err="1" smtClean="0"/>
              <a:t>simple_animation.html</a:t>
            </a:r>
            <a:r>
              <a:rPr lang="en-US" dirty="0" smtClean="0"/>
              <a:t>’ in a web browser and read the code.</a:t>
            </a:r>
          </a:p>
          <a:p>
            <a:r>
              <a:rPr lang="en-US" dirty="0" smtClean="0"/>
              <a:t>To make every element easy-controlling, it’s recommended to use OOP in game development.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OOP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 RPG, there might be a hero and some NPCs.</a:t>
            </a:r>
          </a:p>
          <a:p>
            <a:r>
              <a:rPr lang="en-US" dirty="0" smtClean="0"/>
              <a:t>The hero and NPCs can move, attack and talk.</a:t>
            </a:r>
          </a:p>
          <a:p>
            <a:r>
              <a:rPr lang="en-US" dirty="0" smtClean="0"/>
              <a:t>However, hero can buy props but NPCs can’t.</a:t>
            </a:r>
          </a:p>
          <a:p>
            <a:r>
              <a:rPr lang="en-US" dirty="0" smtClean="0"/>
              <a:t>In addition, NPCs may have different looks.</a:t>
            </a:r>
          </a:p>
          <a:p>
            <a:r>
              <a:rPr lang="en-US" dirty="0" smtClean="0"/>
              <a:t>We can implement some classes to fulfill these requirements:</a:t>
            </a:r>
          </a:p>
          <a:p>
            <a:pPr lvl="1"/>
            <a:r>
              <a:rPr lang="en-US" dirty="0" smtClean="0"/>
              <a:t>Character</a:t>
            </a:r>
          </a:p>
          <a:p>
            <a:pPr lvl="2"/>
            <a:r>
              <a:rPr lang="en-US" dirty="0" smtClean="0"/>
              <a:t>Hero</a:t>
            </a:r>
          </a:p>
          <a:p>
            <a:pPr lvl="2"/>
            <a:r>
              <a:rPr lang="en-US" dirty="0" err="1" smtClean="0"/>
              <a:t>Npc</a:t>
            </a:r>
            <a:endParaRPr lang="en-US" dirty="0" smtClean="0"/>
          </a:p>
          <a:p>
            <a:pPr lvl="3"/>
            <a:r>
              <a:rPr lang="en-US" dirty="0" smtClean="0"/>
              <a:t>Npc1</a:t>
            </a:r>
          </a:p>
          <a:p>
            <a:pPr lvl="3"/>
            <a:r>
              <a:rPr lang="en-US" dirty="0" smtClean="0"/>
              <a:t>Npc2</a:t>
            </a:r>
          </a:p>
          <a:p>
            <a:pPr lvl="3"/>
            <a:r>
              <a:rPr lang="en-US" dirty="0" smtClean="0"/>
              <a:t>....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1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this class...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draw various elements on an HTML5 canvas.</a:t>
            </a:r>
          </a:p>
          <a:p>
            <a:r>
              <a:rPr lang="en-US" dirty="0"/>
              <a:t>You may have the first impression of the HTML5 and </a:t>
            </a:r>
            <a:r>
              <a:rPr lang="en-US" dirty="0" err="1"/>
              <a:t>game&amp;animation</a:t>
            </a:r>
            <a:r>
              <a:rPr lang="en-US" dirty="0"/>
              <a:t> development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Practice: draw a Christmas tree on </a:t>
            </a:r>
            <a:r>
              <a:rPr lang="en-US" altLang="zh-CN" dirty="0" smtClean="0"/>
              <a:t>HTML5</a:t>
            </a:r>
            <a:r>
              <a:rPr lang="en-US" dirty="0" smtClean="0"/>
              <a:t> canvas.</a:t>
            </a:r>
          </a:p>
          <a:p>
            <a:r>
              <a:rPr lang="en-US" dirty="0" smtClean="0"/>
              <a:t>Next class: we’ll start to build </a:t>
            </a:r>
            <a:r>
              <a:rPr lang="en-US" smtClean="0"/>
              <a:t>a very simple </a:t>
            </a:r>
            <a:r>
              <a:rPr lang="en-US" dirty="0" smtClean="0"/>
              <a:t>game engine. (If you have a good idea about the engine’s name, please let me know)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HTML5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short</a:t>
            </a:r>
            <a:r>
              <a:rPr lang="en-US" dirty="0" smtClean="0"/>
              <a:t>, HTML5 is a brand new and more strict HTML standard which provides many useful functions and is supported by many platforms.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450770"/>
            <a:ext cx="2521857" cy="2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4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50218"/>
          </a:xfrm>
        </p:spPr>
        <p:txBody>
          <a:bodyPr>
            <a:normAutofit/>
          </a:bodyPr>
          <a:lstStyle/>
          <a:p>
            <a:r>
              <a:rPr lang="en-US" dirty="0" smtClean="0"/>
              <a:t>Who are using HTML5?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Answer: </a:t>
            </a:r>
            <a:r>
              <a:rPr lang="en-US" dirty="0" smtClean="0"/>
              <a:t>Almost every main-stream website.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43" y="3311865"/>
            <a:ext cx="7137400" cy="3098800"/>
          </a:xfrm>
        </p:spPr>
      </p:pic>
    </p:spTree>
    <p:extLst>
      <p:ext uri="{BB962C8B-B14F-4D97-AF65-F5344CB8AC3E}">
        <p14:creationId xmlns:p14="http://schemas.microsoft.com/office/powerpoint/2010/main" val="108879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Attractive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HTML5 Canvas</a:t>
            </a:r>
          </a:p>
          <a:p>
            <a:r>
              <a:rPr lang="en-US" dirty="0" smtClean="0"/>
              <a:t>Play video and audio</a:t>
            </a:r>
          </a:p>
          <a:p>
            <a:r>
              <a:rPr lang="en-US" dirty="0" err="1" smtClean="0"/>
              <a:t>WebSocket</a:t>
            </a:r>
            <a:endParaRPr lang="en-US" dirty="0" smtClean="0"/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115085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58746"/>
          </a:xfrm>
        </p:spPr>
        <p:txBody>
          <a:bodyPr>
            <a:normAutofit/>
          </a:bodyPr>
          <a:lstStyle/>
          <a:p>
            <a:r>
              <a:rPr lang="en-US" dirty="0" smtClean="0"/>
              <a:t>A simple but practical tool for rendering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graphics and images.</a:t>
            </a:r>
          </a:p>
          <a:p>
            <a:r>
              <a:rPr lang="en-US" altLang="zh-CN" dirty="0" smtClean="0"/>
              <a:t>Canvas is a kind of state machine.</a:t>
            </a:r>
          </a:p>
          <a:p>
            <a:r>
              <a:rPr lang="en-US" dirty="0" smtClean="0"/>
              <a:t>Steps of using HTML5 canvas:</a:t>
            </a:r>
          </a:p>
          <a:p>
            <a:pPr lvl="1"/>
            <a:r>
              <a:rPr lang="en-US" dirty="0" smtClean="0"/>
              <a:t>1. Write `&lt;canvas&gt;` in html.</a:t>
            </a:r>
          </a:p>
          <a:p>
            <a:pPr lvl="1"/>
            <a:r>
              <a:rPr lang="en-US" dirty="0" smtClean="0"/>
              <a:t>2. Draw graphics and images on the canvas by simply calling canvas APIs in JavaScript.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Read ‘chapter1/</a:t>
            </a:r>
            <a:r>
              <a:rPr lang="en-US" dirty="0" err="1" smtClean="0"/>
              <a:t>shapes.html</a:t>
            </a:r>
            <a:r>
              <a:rPr lang="en-US" dirty="0" smtClean="0"/>
              <a:t>’ for details.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en-US" dirty="0" smtClean="0"/>
              <a:t>anvas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6611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State machine</a:t>
            </a:r>
          </a:p>
          <a:p>
            <a:pPr lvl="1"/>
            <a:r>
              <a:rPr lang="en-US" dirty="0"/>
              <a:t>save(), restore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Path</a:t>
            </a:r>
          </a:p>
          <a:p>
            <a:pPr lvl="1"/>
            <a:r>
              <a:rPr lang="en-US" dirty="0" err="1" smtClean="0"/>
              <a:t>beginPath</a:t>
            </a:r>
            <a:r>
              <a:rPr lang="en-US" dirty="0" smtClean="0"/>
              <a:t>(), </a:t>
            </a:r>
            <a:r>
              <a:rPr lang="en-US" dirty="0" err="1" smtClean="0"/>
              <a:t>moveTo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), </a:t>
            </a:r>
            <a:r>
              <a:rPr lang="en-US" dirty="0" err="1" smtClean="0"/>
              <a:t>lineTo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), </a:t>
            </a:r>
            <a:r>
              <a:rPr lang="en-US" dirty="0" err="1" smtClean="0"/>
              <a:t>rect</a:t>
            </a:r>
            <a:r>
              <a:rPr lang="en-US" dirty="0" smtClean="0"/>
              <a:t>(</a:t>
            </a:r>
            <a:r>
              <a:rPr lang="en-US" dirty="0" err="1" smtClean="0"/>
              <a:t>x,y,w,h</a:t>
            </a:r>
            <a:r>
              <a:rPr lang="en-US" dirty="0" smtClean="0"/>
              <a:t>), </a:t>
            </a:r>
            <a:r>
              <a:rPr lang="en-US" dirty="0" err="1" smtClean="0"/>
              <a:t>closePath</a:t>
            </a:r>
            <a:r>
              <a:rPr lang="en-US" dirty="0" smtClean="0"/>
              <a:t>()...</a:t>
            </a:r>
          </a:p>
          <a:p>
            <a:r>
              <a:rPr lang="en-US" dirty="0" smtClean="0"/>
              <a:t>Image</a:t>
            </a:r>
          </a:p>
          <a:p>
            <a:pPr lvl="1"/>
            <a:r>
              <a:rPr lang="en-US" dirty="0" err="1" smtClean="0"/>
              <a:t>drawImage</a:t>
            </a:r>
            <a:r>
              <a:rPr lang="en-US" dirty="0" smtClean="0"/>
              <a:t>(</a:t>
            </a:r>
            <a:r>
              <a:rPr lang="en-US" dirty="0" err="1" smtClean="0"/>
              <a:t>img</a:t>
            </a:r>
            <a:r>
              <a:rPr lang="en-US" dirty="0" smtClean="0"/>
              <a:t>, x, y)</a:t>
            </a:r>
          </a:p>
          <a:p>
            <a:r>
              <a:rPr lang="en-US" dirty="0" err="1" smtClean="0"/>
              <a:t>Renderering</a:t>
            </a:r>
            <a:endParaRPr lang="en-US" dirty="0" smtClean="0"/>
          </a:p>
          <a:p>
            <a:pPr lvl="1"/>
            <a:r>
              <a:rPr lang="en-US" dirty="0" smtClean="0"/>
              <a:t>fill(), stroke()...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6019800"/>
            <a:ext cx="10025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APIs </a:t>
            </a:r>
            <a:r>
              <a:rPr lang="en-US" dirty="0" err="1" smtClean="0"/>
              <a:t>cheatsheet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www.w3school.com.cn/tags/html_ref_canvas.asp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3143" y="5171105"/>
            <a:ext cx="1088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‘chapter1/{</a:t>
            </a:r>
            <a:r>
              <a:rPr lang="en-US" dirty="0" err="1" smtClean="0"/>
              <a:t>shapes.html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images.html</a:t>
            </a:r>
            <a:r>
              <a:rPr lang="en-US" dirty="0" smtClean="0"/>
              <a:t>,  </a:t>
            </a:r>
            <a:r>
              <a:rPr lang="en-US" dirty="0" err="1" smtClean="0"/>
              <a:t>text.html</a:t>
            </a:r>
            <a:r>
              <a:rPr lang="en-US" dirty="0"/>
              <a:t>, </a:t>
            </a:r>
            <a:r>
              <a:rPr lang="en-US" dirty="0" err="1" smtClean="0"/>
              <a:t>transformation.html</a:t>
            </a:r>
            <a:r>
              <a:rPr lang="en-US" dirty="0" smtClean="0"/>
              <a:t>, </a:t>
            </a:r>
            <a:r>
              <a:rPr lang="en-US" dirty="0" err="1" smtClean="0"/>
              <a:t>misc.html</a:t>
            </a:r>
            <a:r>
              <a:rPr lang="en-US" dirty="0" smtClean="0"/>
              <a:t>}’ to learn about these APIs.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9913"/>
            <a:ext cx="10515600" cy="3597049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/>
              <a:t>Are these APIs competent to make a game?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69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Showcase </a:t>
            </a:r>
            <a:r>
              <a:rPr lang="mr-IN" dirty="0" smtClean="0"/>
              <a:t>–</a:t>
            </a:r>
            <a:r>
              <a:rPr lang="en-US" dirty="0" smtClean="0"/>
              <a:t> 0. Greeting 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257142" cy="4354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286" y="3730171"/>
            <a:ext cx="2300514" cy="23005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93950" y="2660563"/>
            <a:ext cx="2259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Scan it!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6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Showcase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1. Flying Stone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97235" cy="472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19" y="3505199"/>
            <a:ext cx="2430917" cy="24309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56875" y="2360043"/>
            <a:ext cx="2259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Scan it!</a:t>
            </a:r>
            <a:endParaRPr lang="en-US" alt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19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3987</TotalTime>
  <Words>497</Words>
  <Application>Microsoft Macintosh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Calibri Light</vt:lpstr>
      <vt:lpstr>DengXian</vt:lpstr>
      <vt:lpstr>DengXian Light</vt:lpstr>
      <vt:lpstr>Mangal</vt:lpstr>
      <vt:lpstr>Arial</vt:lpstr>
      <vt:lpstr>Office Theme</vt:lpstr>
      <vt:lpstr>HTML5 Game &amp; Animation Development </vt:lpstr>
      <vt:lpstr>What’s HTML5</vt:lpstr>
      <vt:lpstr>Who are using HTML5?  Answer: Almost every main-stream website. </vt:lpstr>
      <vt:lpstr>Attractive Features</vt:lpstr>
      <vt:lpstr>HTML5 Canvas</vt:lpstr>
      <vt:lpstr>Canvas APIs</vt:lpstr>
      <vt:lpstr>PowerPoint Presentation</vt:lpstr>
      <vt:lpstr>Showcase – 0. Greeting Card</vt:lpstr>
      <vt:lpstr>Showcase – 1. Flying Stone</vt:lpstr>
      <vt:lpstr>Showcase – 2. Ink Spill</vt:lpstr>
      <vt:lpstr>Excellent HTML5 game frameworks</vt:lpstr>
      <vt:lpstr>How to make a game?</vt:lpstr>
      <vt:lpstr>PowerPoint Presentation</vt:lpstr>
      <vt:lpstr>A simple animation demo</vt:lpstr>
      <vt:lpstr>An OOP example</vt:lpstr>
      <vt:lpstr>After this class...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Game &amp; Animation Development </dc:title>
  <dc:creator>wangyuehao1999@gmail.com</dc:creator>
  <cp:lastModifiedBy>wangyuehao1999@gmail.com</cp:lastModifiedBy>
  <cp:revision>75</cp:revision>
  <dcterms:created xsi:type="dcterms:W3CDTF">2017-11-29T17:16:38Z</dcterms:created>
  <dcterms:modified xsi:type="dcterms:W3CDTF">2017-12-07T09:51:55Z</dcterms:modified>
</cp:coreProperties>
</file>